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C2FBD5-904C-45C0-A125-E8A4298475C3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20B082-4C2F-4555-8D19-BE979E2DA2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20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72648"/>
            <a:ext cx="7085461" cy="2423346"/>
          </a:xfrm>
        </p:spPr>
        <p:txBody>
          <a:bodyPr/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vas après </a:t>
            </a:r>
            <a:r>
              <a:rPr lang="en-US" dirty="0" err="1" smtClean="0"/>
              <a:t>l’école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__________ (</a:t>
            </a:r>
            <a:r>
              <a:rPr lang="en-US" dirty="0" err="1" smtClean="0"/>
              <a:t>une</a:t>
            </a:r>
            <a:r>
              <a:rPr lang="en-US" dirty="0" smtClean="0"/>
              <a:t> place) après </a:t>
            </a:r>
            <a:r>
              <a:rPr lang="en-US" dirty="0" err="1" smtClean="0"/>
              <a:t>l’école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945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2172648"/>
            <a:ext cx="7239000" cy="2423346"/>
          </a:xfrm>
        </p:spPr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t’appelles-tu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m’appelle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789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âge</a:t>
            </a:r>
            <a:r>
              <a:rPr lang="en-US" dirty="0" smtClean="0"/>
              <a:t> as-</a:t>
            </a:r>
            <a:r>
              <a:rPr lang="en-US" dirty="0" err="1" smtClean="0"/>
              <a:t>tu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J’ai</a:t>
            </a:r>
            <a:r>
              <a:rPr lang="en-US" dirty="0" smtClean="0"/>
              <a:t> _____ 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499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72648"/>
            <a:ext cx="8534400" cy="2423346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ton </a:t>
            </a:r>
            <a:r>
              <a:rPr lang="en-US" dirty="0" err="1" smtClean="0"/>
              <a:t>anniversaire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anniversaire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le ___  ____________.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415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9800"/>
            <a:ext cx="8991600" cy="2423346"/>
          </a:xfrm>
        </p:spPr>
        <p:txBody>
          <a:bodyPr/>
          <a:lstStyle/>
          <a:p>
            <a:r>
              <a:rPr lang="en-US" dirty="0" err="1" smtClean="0"/>
              <a:t>Combien</a:t>
            </a:r>
            <a:r>
              <a:rPr lang="en-US" dirty="0" smtClean="0"/>
              <a:t> de </a:t>
            </a:r>
            <a:r>
              <a:rPr lang="en-US" dirty="0" err="1" smtClean="0"/>
              <a:t>personnes</a:t>
            </a:r>
            <a:r>
              <a:rPr lang="en-US" dirty="0" smtClean="0"/>
              <a:t> y a-t-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ta </a:t>
            </a:r>
            <a:r>
              <a:rPr lang="en-US" dirty="0" err="1" smtClean="0"/>
              <a:t>famille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Il y a ____ </a:t>
            </a:r>
            <a:r>
              <a:rPr lang="en-US" dirty="0" err="1" smtClean="0"/>
              <a:t>personnes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ma </a:t>
            </a:r>
            <a:r>
              <a:rPr lang="en-US" dirty="0" err="1" smtClean="0"/>
              <a:t>famille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926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temps fait-</a:t>
            </a:r>
            <a:r>
              <a:rPr lang="en-US" dirty="0" err="1" smtClean="0"/>
              <a:t>il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Il fait…</a:t>
            </a:r>
          </a:p>
          <a:p>
            <a:r>
              <a:rPr lang="en-US" dirty="0" smtClean="0"/>
              <a:t>Il…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70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172648"/>
            <a:ext cx="9296400" cy="2423346"/>
          </a:xfrm>
        </p:spPr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u="sng" dirty="0" err="1" smtClean="0"/>
              <a:t>aimes</a:t>
            </a:r>
            <a:r>
              <a:rPr lang="en-US" dirty="0" smtClean="0"/>
              <a:t> faire?</a:t>
            </a:r>
            <a:br>
              <a:rPr lang="en-US" dirty="0" smtClean="0"/>
            </a:br>
            <a:r>
              <a:rPr lang="en-US" dirty="0" err="1" smtClean="0"/>
              <a:t>Qu’est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u="sng" dirty="0" smtClean="0"/>
              <a:t>adores</a:t>
            </a:r>
            <a:r>
              <a:rPr lang="en-US" dirty="0" smtClean="0"/>
              <a:t> faire?</a:t>
            </a:r>
            <a:br>
              <a:rPr lang="en-US" dirty="0" smtClean="0"/>
            </a:b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u="sng" dirty="0" err="1" smtClean="0"/>
              <a:t>préfères</a:t>
            </a:r>
            <a:r>
              <a:rPr lang="en-US" dirty="0" smtClean="0"/>
              <a:t> faire?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0"/>
            <a:ext cx="5970494" cy="1412289"/>
          </a:xfrm>
        </p:spPr>
        <p:txBody>
          <a:bodyPr>
            <a:normAutofit/>
          </a:bodyPr>
          <a:lstStyle/>
          <a:p>
            <a:r>
              <a:rPr lang="en-US" dirty="0" err="1" smtClean="0"/>
              <a:t>J’aime</a:t>
            </a:r>
            <a:r>
              <a:rPr lang="en-US" dirty="0" smtClean="0"/>
              <a:t>… + </a:t>
            </a:r>
            <a:r>
              <a:rPr lang="en-US" dirty="0" err="1" smtClean="0"/>
              <a:t>infinitif</a:t>
            </a:r>
            <a:endParaRPr lang="en-US" dirty="0" smtClean="0"/>
          </a:p>
          <a:p>
            <a:r>
              <a:rPr lang="en-US" dirty="0" err="1" smtClean="0"/>
              <a:t>J’adore</a:t>
            </a:r>
            <a:r>
              <a:rPr lang="en-US" dirty="0" smtClean="0"/>
              <a:t>…</a:t>
            </a:r>
            <a:r>
              <a:rPr lang="en-US" dirty="0"/>
              <a:t> + </a:t>
            </a:r>
            <a:r>
              <a:rPr lang="en-US" dirty="0" err="1"/>
              <a:t>infinitif</a:t>
            </a:r>
            <a:endParaRPr lang="en-US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préfère</a:t>
            </a:r>
            <a:r>
              <a:rPr lang="en-US" dirty="0" smtClean="0"/>
              <a:t>…</a:t>
            </a:r>
            <a:r>
              <a:rPr lang="en-US" dirty="0"/>
              <a:t> + </a:t>
            </a:r>
            <a:r>
              <a:rPr lang="en-US" dirty="0" err="1"/>
              <a:t>infinitif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67457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5400" y="2133600"/>
            <a:ext cx="10210800" cy="2423346"/>
          </a:xfrm>
        </p:spPr>
        <p:txBody>
          <a:bodyPr/>
          <a:lstStyle/>
          <a:p>
            <a:r>
              <a:rPr lang="en-US" dirty="0" err="1" smtClean="0"/>
              <a:t>Décris</a:t>
            </a:r>
            <a:r>
              <a:rPr lang="en-US" dirty="0" smtClean="0"/>
              <a:t> ton </a:t>
            </a:r>
            <a:r>
              <a:rPr lang="en-US" dirty="0" err="1" smtClean="0"/>
              <a:t>ami</a:t>
            </a:r>
            <a:r>
              <a:rPr lang="en-US" dirty="0" smtClean="0"/>
              <a:t>(e).</a:t>
            </a:r>
            <a:br>
              <a:rPr lang="en-US" dirty="0" smtClean="0"/>
            </a:br>
            <a:r>
              <a:rPr lang="en-US" sz="4000" dirty="0" err="1" smtClean="0"/>
              <a:t>Pourquoi</a:t>
            </a:r>
            <a:r>
              <a:rPr lang="en-US" sz="4000" dirty="0" smtClean="0"/>
              <a:t> </a:t>
            </a:r>
            <a:r>
              <a:rPr lang="en-US" sz="4000" dirty="0" err="1" smtClean="0"/>
              <a:t>est</a:t>
            </a:r>
            <a:r>
              <a:rPr lang="en-US" sz="4000" dirty="0" smtClean="0"/>
              <a:t> ton </a:t>
            </a:r>
            <a:r>
              <a:rPr lang="en-US" sz="4000" dirty="0" err="1" smtClean="0"/>
              <a:t>ami</a:t>
            </a:r>
            <a:r>
              <a:rPr lang="en-US" sz="4000" dirty="0" smtClean="0"/>
              <a:t>(e) </a:t>
            </a:r>
            <a:r>
              <a:rPr lang="en-US" sz="4000" dirty="0" err="1" smtClean="0"/>
              <a:t>comme</a:t>
            </a:r>
            <a:r>
              <a:rPr lang="en-US" sz="4000" dirty="0" smtClean="0"/>
              <a:t> </a:t>
            </a:r>
            <a:r>
              <a:rPr lang="en-US" sz="4000" dirty="0" err="1" smtClean="0"/>
              <a:t>ça</a:t>
            </a:r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4607511"/>
            <a:ext cx="6392732" cy="835460"/>
          </a:xfrm>
        </p:spPr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ami</a:t>
            </a:r>
            <a:r>
              <a:rPr lang="en-US" dirty="0" smtClean="0"/>
              <a:t>(e) </a:t>
            </a:r>
            <a:r>
              <a:rPr lang="en-US" dirty="0" err="1" smtClean="0"/>
              <a:t>est</a:t>
            </a:r>
            <a:r>
              <a:rPr lang="en-US" dirty="0" smtClean="0"/>
              <a:t> __________ (</a:t>
            </a:r>
            <a:r>
              <a:rPr lang="en-US" dirty="0" err="1" smtClean="0"/>
              <a:t>adjectif</a:t>
            </a:r>
            <a:r>
              <a:rPr lang="en-US" dirty="0" smtClean="0"/>
              <a:t>)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/…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455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72648"/>
            <a:ext cx="9067800" cy="2423346"/>
          </a:xfrm>
        </p:spPr>
        <p:txBody>
          <a:bodyPr/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sz="3600" dirty="0" err="1" smtClean="0"/>
              <a:t>cette</a:t>
            </a:r>
            <a:r>
              <a:rPr lang="en-US" sz="3600" dirty="0" smtClean="0"/>
              <a:t> fin de </a:t>
            </a:r>
            <a:r>
              <a:rPr lang="en-US" sz="3600" dirty="0" err="1" smtClean="0"/>
              <a:t>semaine</a:t>
            </a:r>
            <a:r>
              <a:rPr lang="en-US" sz="3600" dirty="0" smtClean="0"/>
              <a:t>/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soir</a:t>
            </a:r>
            <a:r>
              <a:rPr lang="en-US" sz="3600" dirty="0" smtClean="0"/>
              <a:t>/</a:t>
            </a:r>
            <a:r>
              <a:rPr lang="en-US" sz="3600" dirty="0" err="1" smtClean="0"/>
              <a:t>demain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_________ (</a:t>
            </a:r>
            <a:r>
              <a:rPr lang="en-US" dirty="0" err="1" smtClean="0"/>
              <a:t>une</a:t>
            </a:r>
            <a:r>
              <a:rPr lang="en-US" dirty="0" smtClean="0"/>
              <a:t> place) </a:t>
            </a:r>
          </a:p>
          <a:p>
            <a:r>
              <a:rPr lang="en-US" dirty="0" err="1" smtClean="0"/>
              <a:t>cette</a:t>
            </a:r>
            <a:r>
              <a:rPr lang="en-US" dirty="0" smtClean="0"/>
              <a:t> fin de </a:t>
            </a:r>
            <a:r>
              <a:rPr lang="en-US" dirty="0" err="1" smtClean="0"/>
              <a:t>semaine</a:t>
            </a:r>
            <a:r>
              <a:rPr lang="en-US" dirty="0" smtClean="0"/>
              <a:t>/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soir</a:t>
            </a:r>
            <a:r>
              <a:rPr lang="en-US" dirty="0" smtClean="0"/>
              <a:t>/</a:t>
            </a:r>
            <a:r>
              <a:rPr lang="en-US" dirty="0" err="1" smtClean="0"/>
              <a:t>demain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91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</TotalTime>
  <Words>135</Words>
  <Application>Microsoft Office PowerPoint</Application>
  <PresentationFormat>On-screen Show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Les questions</vt:lpstr>
      <vt:lpstr>Comment t’appelles-tu?</vt:lpstr>
      <vt:lpstr>Quel âge as-tu?</vt:lpstr>
      <vt:lpstr>Quand est ton anniversaire?</vt:lpstr>
      <vt:lpstr>Combien de personnes y a-t-il dans ta famille?</vt:lpstr>
      <vt:lpstr>Quel temps fait-il?</vt:lpstr>
      <vt:lpstr>Qu’est-ce que tu aimes faire? Qu’est ce que tu adores faire? Qu’est-ce que tu préfères faire?</vt:lpstr>
      <vt:lpstr>Décris ton ami(e). Pourquoi est ton ami(e) comme ça?</vt:lpstr>
      <vt:lpstr>Où est-ce que tu veux aller cette fin de semaine/ce soir/demain?</vt:lpstr>
      <vt:lpstr>Où est-ce que tu vas après l’école?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questions</dc:title>
  <dc:creator>Biega, Sarah</dc:creator>
  <cp:lastModifiedBy>Biega, Sarah</cp:lastModifiedBy>
  <cp:revision>2</cp:revision>
  <dcterms:created xsi:type="dcterms:W3CDTF">2014-11-05T21:30:02Z</dcterms:created>
  <dcterms:modified xsi:type="dcterms:W3CDTF">2014-11-05T21:39:35Z</dcterms:modified>
</cp:coreProperties>
</file>